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39" autoAdjust="0"/>
  </p:normalViewPr>
  <p:slideViewPr>
    <p:cSldViewPr>
      <p:cViewPr varScale="1">
        <p:scale>
          <a:sx n="90" d="100"/>
          <a:sy n="90" d="100"/>
        </p:scale>
        <p:origin x="-114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8D934-7B3A-4C9D-94F9-2BAD9540CB37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B7F6E-71F0-497D-A1D2-0E0A87113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4FFF5-103A-49A6-8B6B-5B0F3242923C}" type="slidenum">
              <a:rPr lang="en-GB" smtClean="0">
                <a:latin typeface="Arial" charset="0"/>
              </a:rPr>
              <a:pPr/>
              <a:t>1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AE783-C379-4487-BCCD-23AAAA9962FE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s://courses.p2pu.org/en/courses/2615/content/563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AutoShape 2" descr="Image result for SMALL CONFER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" name="Picture 2" descr="C:\Users\norman\Pictures\NORMAN\norman working in stu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2016224" cy="1298410"/>
          </a:xfrm>
          <a:prstGeom prst="rect">
            <a:avLst/>
          </a:prstGeom>
          <a:noFill/>
        </p:spPr>
      </p:pic>
      <p:sp>
        <p:nvSpPr>
          <p:cNvPr id="48" name="TextBox 20"/>
          <p:cNvSpPr txBox="1">
            <a:spLocks noChangeArrowheads="1"/>
          </p:cNvSpPr>
          <p:nvPr/>
        </p:nvSpPr>
        <p:spPr bwMode="auto">
          <a:xfrm>
            <a:off x="539552" y="1196752"/>
            <a:ext cx="25394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err="1" smtClean="0">
                <a:latin typeface="Aharoni" pitchFamily="2" charset="-79"/>
                <a:cs typeface="Aharoni" pitchFamily="2" charset="-79"/>
              </a:rPr>
              <a:t>Facebook</a:t>
            </a:r>
            <a:r>
              <a:rPr lang="en-GB" sz="1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sz="1400" dirty="0" smtClean="0">
                <a:latin typeface="Aharoni" pitchFamily="2" charset="-79"/>
                <a:cs typeface="Aharoni" pitchFamily="2" charset="-79"/>
              </a:rPr>
              <a:t>f</a:t>
            </a:r>
            <a:r>
              <a:rPr lang="en-GB" sz="1400" dirty="0" smtClean="0">
                <a:latin typeface="Aharoni" pitchFamily="2" charset="-79"/>
                <a:cs typeface="Aharoni" pitchFamily="2" charset="-79"/>
              </a:rPr>
              <a:t>acilitator’s </a:t>
            </a:r>
            <a:r>
              <a:rPr lang="en-GB" sz="1400" dirty="0" smtClean="0">
                <a:latin typeface="Aharoni" pitchFamily="2" charset="-79"/>
                <a:cs typeface="Aharoni" pitchFamily="2" charset="-79"/>
              </a:rPr>
              <a:t>s</a:t>
            </a:r>
            <a:r>
              <a:rPr lang="en-GB" sz="1400" dirty="0" smtClean="0">
                <a:latin typeface="Aharoni" pitchFamily="2" charset="-79"/>
                <a:cs typeface="Aharoni" pitchFamily="2" charset="-79"/>
              </a:rPr>
              <a:t>pace</a:t>
            </a:r>
            <a:endParaRPr lang="en-GB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7" name="Freeform 56"/>
          <p:cNvSpPr/>
          <p:nvPr/>
        </p:nvSpPr>
        <p:spPr>
          <a:xfrm rot="8166408" flipH="1" flipV="1">
            <a:off x="5649224" y="1487069"/>
            <a:ext cx="1328285" cy="763835"/>
          </a:xfrm>
          <a:custGeom>
            <a:avLst/>
            <a:gdLst>
              <a:gd name="connsiteX0" fmla="*/ 0 w 4267200"/>
              <a:gd name="connsiteY0" fmla="*/ 1587 h 963612"/>
              <a:gd name="connsiteX1" fmla="*/ 1562100 w 4267200"/>
              <a:gd name="connsiteY1" fmla="*/ 49212 h 963612"/>
              <a:gd name="connsiteX2" fmla="*/ 2790825 w 4267200"/>
              <a:gd name="connsiteY2" fmla="*/ 296862 h 963612"/>
              <a:gd name="connsiteX3" fmla="*/ 4267200 w 4267200"/>
              <a:gd name="connsiteY3" fmla="*/ 963612 h 963612"/>
              <a:gd name="connsiteX4" fmla="*/ 4267200 w 4267200"/>
              <a:gd name="connsiteY4" fmla="*/ 963612 h 96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963612">
                <a:moveTo>
                  <a:pt x="0" y="1587"/>
                </a:moveTo>
                <a:cubicBezTo>
                  <a:pt x="548481" y="793"/>
                  <a:pt x="1096963" y="0"/>
                  <a:pt x="1562100" y="49212"/>
                </a:cubicBezTo>
                <a:cubicBezTo>
                  <a:pt x="2027237" y="98424"/>
                  <a:pt x="2339975" y="144462"/>
                  <a:pt x="2790825" y="296862"/>
                </a:cubicBezTo>
                <a:cubicBezTo>
                  <a:pt x="3241675" y="449262"/>
                  <a:pt x="4267200" y="963612"/>
                  <a:pt x="4267200" y="963612"/>
                </a:cubicBezTo>
                <a:lnTo>
                  <a:pt x="4267200" y="963612"/>
                </a:lnTo>
              </a:path>
            </a:pathLst>
          </a:custGeom>
          <a:ln w="139700">
            <a:gradFill>
              <a:gsLst>
                <a:gs pos="0">
                  <a:srgbClr val="00B0F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pic>
        <p:nvPicPr>
          <p:cNvPr id="2" name="Picture 2" descr="C:\Users\norman\Pictures\CREATIVITY COURSE\fac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3050506" cy="1546985"/>
          </a:xfrm>
          <a:prstGeom prst="rect">
            <a:avLst/>
          </a:prstGeom>
          <a:noFill/>
        </p:spPr>
      </p:pic>
      <p:pic>
        <p:nvPicPr>
          <p:cNvPr id="1028" name="Picture 4" descr="C:\Users\norman\Pictures\CREATIVITY COURSE\p2p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429000"/>
            <a:ext cx="3240360" cy="2741591"/>
          </a:xfrm>
          <a:prstGeom prst="rect">
            <a:avLst/>
          </a:prstGeom>
          <a:noFill/>
        </p:spPr>
      </p:pic>
      <p:sp>
        <p:nvSpPr>
          <p:cNvPr id="38" name="TextBox 20"/>
          <p:cNvSpPr txBox="1">
            <a:spLocks noChangeArrowheads="1"/>
          </p:cNvSpPr>
          <p:nvPr/>
        </p:nvSpPr>
        <p:spPr bwMode="auto">
          <a:xfrm>
            <a:off x="467544" y="3717032"/>
            <a:ext cx="33425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haroni" pitchFamily="2" charset="-79"/>
                <a:cs typeface="Aharoni" pitchFamily="2" charset="-79"/>
              </a:rPr>
              <a:t>P2PU Course </a:t>
            </a:r>
            <a:r>
              <a:rPr lang="en-GB" sz="1400" dirty="0" smtClean="0">
                <a:latin typeface="Aharoni" pitchFamily="2" charset="-79"/>
                <a:cs typeface="Aharoni" pitchFamily="2" charset="-79"/>
              </a:rPr>
              <a:t>Information &amp; Resources</a:t>
            </a:r>
            <a:endParaRPr lang="en-GB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3" name="TextBox 20"/>
          <p:cNvSpPr txBox="1">
            <a:spLocks noChangeArrowheads="1"/>
          </p:cNvSpPr>
          <p:nvPr/>
        </p:nvSpPr>
        <p:spPr bwMode="auto">
          <a:xfrm>
            <a:off x="6372200" y="4653136"/>
            <a:ext cx="2585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haroni" pitchFamily="2" charset="-79"/>
                <a:cs typeface="Aharoni" pitchFamily="2" charset="-79"/>
              </a:rPr>
              <a:t>My own sense making page</a:t>
            </a:r>
            <a:endParaRPr lang="en-GB" sz="1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30" name="Picture 6" descr="C:\Users\norman\Pictures\CREATIVITY COURSE\GOOGLE +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268760"/>
            <a:ext cx="3456384" cy="2148075"/>
          </a:xfrm>
          <a:prstGeom prst="rect">
            <a:avLst/>
          </a:prstGeom>
          <a:noFill/>
        </p:spPr>
      </p:pic>
      <p:pic>
        <p:nvPicPr>
          <p:cNvPr id="45" name="Picture 5" descr="C:\Users\norman\Pictures\CREATIVITY COURSE\DISQU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1340768"/>
            <a:ext cx="1944216" cy="1288970"/>
          </a:xfrm>
          <a:prstGeom prst="rect">
            <a:avLst/>
          </a:prstGeom>
          <a:noFill/>
        </p:spPr>
      </p:pic>
      <p:sp>
        <p:nvSpPr>
          <p:cNvPr id="56" name="Freeform 55"/>
          <p:cNvSpPr/>
          <p:nvPr/>
        </p:nvSpPr>
        <p:spPr>
          <a:xfrm rot="7369123" flipH="1" flipV="1">
            <a:off x="4726286" y="3406967"/>
            <a:ext cx="1099918" cy="189727"/>
          </a:xfrm>
          <a:custGeom>
            <a:avLst/>
            <a:gdLst>
              <a:gd name="connsiteX0" fmla="*/ 0 w 4267200"/>
              <a:gd name="connsiteY0" fmla="*/ 1587 h 963612"/>
              <a:gd name="connsiteX1" fmla="*/ 1562100 w 4267200"/>
              <a:gd name="connsiteY1" fmla="*/ 49212 h 963612"/>
              <a:gd name="connsiteX2" fmla="*/ 2790825 w 4267200"/>
              <a:gd name="connsiteY2" fmla="*/ 296862 h 963612"/>
              <a:gd name="connsiteX3" fmla="*/ 4267200 w 4267200"/>
              <a:gd name="connsiteY3" fmla="*/ 963612 h 963612"/>
              <a:gd name="connsiteX4" fmla="*/ 4267200 w 4267200"/>
              <a:gd name="connsiteY4" fmla="*/ 963612 h 96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963612">
                <a:moveTo>
                  <a:pt x="0" y="1587"/>
                </a:moveTo>
                <a:cubicBezTo>
                  <a:pt x="548481" y="793"/>
                  <a:pt x="1096963" y="0"/>
                  <a:pt x="1562100" y="49212"/>
                </a:cubicBezTo>
                <a:cubicBezTo>
                  <a:pt x="2027237" y="98424"/>
                  <a:pt x="2339975" y="144462"/>
                  <a:pt x="2790825" y="296862"/>
                </a:cubicBezTo>
                <a:cubicBezTo>
                  <a:pt x="3241675" y="449262"/>
                  <a:pt x="4267200" y="963612"/>
                  <a:pt x="4267200" y="963612"/>
                </a:cubicBezTo>
                <a:lnTo>
                  <a:pt x="4267200" y="963612"/>
                </a:lnTo>
              </a:path>
            </a:pathLst>
          </a:custGeom>
          <a:ln w="82550">
            <a:solidFill>
              <a:srgbClr val="00B0F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65" name="Freeform 64"/>
          <p:cNvSpPr/>
          <p:nvPr/>
        </p:nvSpPr>
        <p:spPr>
          <a:xfrm rot="7369123" flipH="1" flipV="1">
            <a:off x="3319712" y="4351786"/>
            <a:ext cx="1099918" cy="189727"/>
          </a:xfrm>
          <a:custGeom>
            <a:avLst/>
            <a:gdLst>
              <a:gd name="connsiteX0" fmla="*/ 0 w 4267200"/>
              <a:gd name="connsiteY0" fmla="*/ 1587 h 963612"/>
              <a:gd name="connsiteX1" fmla="*/ 1562100 w 4267200"/>
              <a:gd name="connsiteY1" fmla="*/ 49212 h 963612"/>
              <a:gd name="connsiteX2" fmla="*/ 2790825 w 4267200"/>
              <a:gd name="connsiteY2" fmla="*/ 296862 h 963612"/>
              <a:gd name="connsiteX3" fmla="*/ 4267200 w 4267200"/>
              <a:gd name="connsiteY3" fmla="*/ 963612 h 963612"/>
              <a:gd name="connsiteX4" fmla="*/ 4267200 w 4267200"/>
              <a:gd name="connsiteY4" fmla="*/ 963612 h 96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963612">
                <a:moveTo>
                  <a:pt x="0" y="1587"/>
                </a:moveTo>
                <a:cubicBezTo>
                  <a:pt x="548481" y="793"/>
                  <a:pt x="1096963" y="0"/>
                  <a:pt x="1562100" y="49212"/>
                </a:cubicBezTo>
                <a:cubicBezTo>
                  <a:pt x="2027237" y="98424"/>
                  <a:pt x="2339975" y="144462"/>
                  <a:pt x="2790825" y="296862"/>
                </a:cubicBezTo>
                <a:cubicBezTo>
                  <a:pt x="3241675" y="449262"/>
                  <a:pt x="4267200" y="963612"/>
                  <a:pt x="4267200" y="963612"/>
                </a:cubicBezTo>
                <a:lnTo>
                  <a:pt x="4267200" y="963612"/>
                </a:lnTo>
              </a:path>
            </a:pathLst>
          </a:custGeom>
          <a:ln w="82550">
            <a:solidFill>
              <a:srgbClr val="00B0F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66" name="Freeform 65"/>
          <p:cNvSpPr/>
          <p:nvPr/>
        </p:nvSpPr>
        <p:spPr>
          <a:xfrm rot="11337368" flipH="1" flipV="1">
            <a:off x="3256184" y="3232740"/>
            <a:ext cx="1221008" cy="536538"/>
          </a:xfrm>
          <a:custGeom>
            <a:avLst/>
            <a:gdLst>
              <a:gd name="connsiteX0" fmla="*/ 0 w 4267200"/>
              <a:gd name="connsiteY0" fmla="*/ 1587 h 963612"/>
              <a:gd name="connsiteX1" fmla="*/ 1562100 w 4267200"/>
              <a:gd name="connsiteY1" fmla="*/ 49212 h 963612"/>
              <a:gd name="connsiteX2" fmla="*/ 2790825 w 4267200"/>
              <a:gd name="connsiteY2" fmla="*/ 296862 h 963612"/>
              <a:gd name="connsiteX3" fmla="*/ 4267200 w 4267200"/>
              <a:gd name="connsiteY3" fmla="*/ 963612 h 963612"/>
              <a:gd name="connsiteX4" fmla="*/ 4267200 w 4267200"/>
              <a:gd name="connsiteY4" fmla="*/ 963612 h 96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963612">
                <a:moveTo>
                  <a:pt x="0" y="1587"/>
                </a:moveTo>
                <a:cubicBezTo>
                  <a:pt x="548481" y="793"/>
                  <a:pt x="1096963" y="0"/>
                  <a:pt x="1562100" y="49212"/>
                </a:cubicBezTo>
                <a:cubicBezTo>
                  <a:pt x="2027237" y="98424"/>
                  <a:pt x="2339975" y="144462"/>
                  <a:pt x="2790825" y="296862"/>
                </a:cubicBezTo>
                <a:cubicBezTo>
                  <a:pt x="3241675" y="449262"/>
                  <a:pt x="4267200" y="963612"/>
                  <a:pt x="4267200" y="963612"/>
                </a:cubicBezTo>
                <a:lnTo>
                  <a:pt x="4267200" y="963612"/>
                </a:lnTo>
              </a:path>
            </a:pathLst>
          </a:custGeom>
          <a:ln w="82550">
            <a:solidFill>
              <a:srgbClr val="00B0F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67" name="Freeform 66"/>
          <p:cNvSpPr/>
          <p:nvPr/>
        </p:nvSpPr>
        <p:spPr>
          <a:xfrm rot="8972121" flipH="1" flipV="1">
            <a:off x="5264250" y="3982768"/>
            <a:ext cx="1099918" cy="189727"/>
          </a:xfrm>
          <a:custGeom>
            <a:avLst/>
            <a:gdLst>
              <a:gd name="connsiteX0" fmla="*/ 0 w 4267200"/>
              <a:gd name="connsiteY0" fmla="*/ 1587 h 963612"/>
              <a:gd name="connsiteX1" fmla="*/ 1562100 w 4267200"/>
              <a:gd name="connsiteY1" fmla="*/ 49212 h 963612"/>
              <a:gd name="connsiteX2" fmla="*/ 2790825 w 4267200"/>
              <a:gd name="connsiteY2" fmla="*/ 296862 h 963612"/>
              <a:gd name="connsiteX3" fmla="*/ 4267200 w 4267200"/>
              <a:gd name="connsiteY3" fmla="*/ 963612 h 963612"/>
              <a:gd name="connsiteX4" fmla="*/ 4267200 w 4267200"/>
              <a:gd name="connsiteY4" fmla="*/ 963612 h 96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963612">
                <a:moveTo>
                  <a:pt x="0" y="1587"/>
                </a:moveTo>
                <a:cubicBezTo>
                  <a:pt x="548481" y="793"/>
                  <a:pt x="1096963" y="0"/>
                  <a:pt x="1562100" y="49212"/>
                </a:cubicBezTo>
                <a:cubicBezTo>
                  <a:pt x="2027237" y="98424"/>
                  <a:pt x="2339975" y="144462"/>
                  <a:pt x="2790825" y="296862"/>
                </a:cubicBezTo>
                <a:cubicBezTo>
                  <a:pt x="3241675" y="449262"/>
                  <a:pt x="4267200" y="963612"/>
                  <a:pt x="4267200" y="963612"/>
                </a:cubicBezTo>
                <a:lnTo>
                  <a:pt x="4267200" y="963612"/>
                </a:lnTo>
              </a:path>
            </a:pathLst>
          </a:custGeom>
          <a:ln w="82550">
            <a:solidFill>
              <a:srgbClr val="00B0F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68" name="TextBox 20"/>
          <p:cNvSpPr txBox="1">
            <a:spLocks noChangeArrowheads="1"/>
          </p:cNvSpPr>
          <p:nvPr/>
        </p:nvSpPr>
        <p:spPr bwMode="auto">
          <a:xfrm>
            <a:off x="6804248" y="3212976"/>
            <a:ext cx="18004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haroni" pitchFamily="2" charset="-79"/>
                <a:cs typeface="Aharoni" pitchFamily="2" charset="-79"/>
              </a:rPr>
              <a:t>Twitter #</a:t>
            </a:r>
            <a:r>
              <a:rPr lang="en-GB" sz="1400" dirty="0" err="1" smtClean="0">
                <a:latin typeface="Aharoni" pitchFamily="2" charset="-79"/>
                <a:cs typeface="Aharoni" pitchFamily="2" charset="-79"/>
              </a:rPr>
              <a:t>creativeHE</a:t>
            </a:r>
            <a:endParaRPr lang="en-GB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9" name="TextBox 19"/>
          <p:cNvSpPr txBox="1">
            <a:spLocks noChangeArrowheads="1"/>
          </p:cNvSpPr>
          <p:nvPr/>
        </p:nvSpPr>
        <p:spPr bwMode="auto">
          <a:xfrm>
            <a:off x="4211960" y="1052736"/>
            <a:ext cx="242887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haroni" pitchFamily="2" charset="-79"/>
                <a:cs typeface="Aharoni" pitchFamily="2" charset="-79"/>
              </a:rPr>
              <a:t>Google+ </a:t>
            </a:r>
            <a:r>
              <a:rPr lang="en-GB" sz="1400" dirty="0" smtClean="0">
                <a:latin typeface="Aharoni" pitchFamily="2" charset="-79"/>
                <a:cs typeface="Aharoni" pitchFamily="2" charset="-79"/>
              </a:rPr>
              <a:t>community</a:t>
            </a:r>
            <a:r>
              <a:rPr lang="en-GB" sz="1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sz="1400" dirty="0" smtClean="0">
                <a:latin typeface="Aharoni" pitchFamily="2" charset="-79"/>
                <a:cs typeface="Aharoni" pitchFamily="2" charset="-79"/>
              </a:rPr>
              <a:t>space</a:t>
            </a:r>
          </a:p>
        </p:txBody>
      </p:sp>
      <p:sp>
        <p:nvSpPr>
          <p:cNvPr id="70" name="TextBox 20"/>
          <p:cNvSpPr txBox="1">
            <a:spLocks noChangeArrowheads="1"/>
          </p:cNvSpPr>
          <p:nvPr/>
        </p:nvSpPr>
        <p:spPr bwMode="auto">
          <a:xfrm>
            <a:off x="539552" y="188640"/>
            <a:ext cx="8136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latin typeface="Aharoni" pitchFamily="2" charset="-79"/>
                <a:cs typeface="Aharoni" pitchFamily="2" charset="-79"/>
              </a:rPr>
              <a:t>Creativity </a:t>
            </a:r>
            <a:r>
              <a:rPr lang="en-GB" sz="1600" dirty="0" smtClean="0">
                <a:latin typeface="Aharoni" pitchFamily="2" charset="-79"/>
                <a:cs typeface="Aharoni" pitchFamily="2" charset="-79"/>
              </a:rPr>
              <a:t>for Learning in Higher Education</a:t>
            </a:r>
          </a:p>
          <a:p>
            <a:pPr algn="ctr"/>
            <a:r>
              <a:rPr lang="en-GB" sz="1600" dirty="0" smtClean="0">
                <a:latin typeface="Aharoni" pitchFamily="2" charset="-79"/>
                <a:cs typeface="Aharoni" pitchFamily="2" charset="-79"/>
              </a:rPr>
              <a:t>TECHNOLOGY  INFRASTRUCTURE FOR A COLLABORATIVE LEARNING </a:t>
            </a:r>
            <a:r>
              <a:rPr lang="en-GB" sz="1600" dirty="0" smtClean="0">
                <a:latin typeface="Aharoni" pitchFamily="2" charset="-79"/>
                <a:cs typeface="Aharoni" pitchFamily="2" charset="-79"/>
              </a:rPr>
              <a:t>ECOLOGY</a:t>
            </a:r>
          </a:p>
          <a:p>
            <a:pPr algn="ctr"/>
            <a:endParaRPr lang="en-GB" sz="1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31" name="Picture 7" descr="C:\Users\norman\Pictures\CREATIVITY COURSE\twit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3429000"/>
            <a:ext cx="2262281" cy="1243410"/>
          </a:xfrm>
          <a:prstGeom prst="rect">
            <a:avLst/>
          </a:prstGeom>
          <a:noFill/>
        </p:spPr>
      </p:pic>
      <p:sp>
        <p:nvSpPr>
          <p:cNvPr id="73" name="Rectangle 72"/>
          <p:cNvSpPr/>
          <p:nvPr/>
        </p:nvSpPr>
        <p:spPr>
          <a:xfrm>
            <a:off x="1907704" y="692696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hlinkClick r:id="rId9"/>
              </a:rPr>
              <a:t>https://courses.p2pu.org/en/courses/2615/content/5638/</a:t>
            </a:r>
            <a:endParaRPr lang="en-GB" sz="1600" b="1" dirty="0"/>
          </a:p>
        </p:txBody>
      </p:sp>
      <p:pic>
        <p:nvPicPr>
          <p:cNvPr id="1032" name="Picture 8" descr="C:\Users\norman\Pictures\CREATIVITY COURSE\my web pag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4941169"/>
            <a:ext cx="2351183" cy="1368151"/>
          </a:xfrm>
          <a:prstGeom prst="rect">
            <a:avLst/>
          </a:prstGeom>
          <a:noFill/>
        </p:spPr>
      </p:pic>
      <p:sp>
        <p:nvSpPr>
          <p:cNvPr id="76" name="TextBox 20"/>
          <p:cNvSpPr txBox="1">
            <a:spLocks noChangeArrowheads="1"/>
          </p:cNvSpPr>
          <p:nvPr/>
        </p:nvSpPr>
        <p:spPr bwMode="auto">
          <a:xfrm>
            <a:off x="3491880" y="6093296"/>
            <a:ext cx="3312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 err="1" smtClean="0">
                <a:latin typeface="Aharoni" pitchFamily="2" charset="-79"/>
                <a:cs typeface="Aharoni" pitchFamily="2" charset="-79"/>
              </a:rPr>
              <a:t>Adobeconnect</a:t>
            </a:r>
            <a:r>
              <a:rPr lang="en-GB" sz="1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sz="1400" dirty="0" smtClean="0">
                <a:latin typeface="Aharoni" pitchFamily="2" charset="-79"/>
                <a:cs typeface="Aharoni" pitchFamily="2" charset="-79"/>
              </a:rPr>
              <a:t>–  f2fconversations</a:t>
            </a:r>
            <a:endParaRPr lang="en-GB" sz="1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35" name="Picture 11" descr="Chrissi Nerant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1556792"/>
            <a:ext cx="504056" cy="504056"/>
          </a:xfrm>
          <a:prstGeom prst="rect">
            <a:avLst/>
          </a:prstGeom>
          <a:noFill/>
        </p:spPr>
      </p:pic>
      <p:sp>
        <p:nvSpPr>
          <p:cNvPr id="28" name="TextBox 20"/>
          <p:cNvSpPr txBox="1">
            <a:spLocks noChangeArrowheads="1"/>
          </p:cNvSpPr>
          <p:nvPr/>
        </p:nvSpPr>
        <p:spPr bwMode="auto">
          <a:xfrm>
            <a:off x="6660232" y="1052736"/>
            <a:ext cx="2278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haroni" pitchFamily="2" charset="-79"/>
                <a:cs typeface="Aharoni" pitchFamily="2" charset="-79"/>
              </a:rPr>
              <a:t>DISQUS</a:t>
            </a:r>
            <a:r>
              <a:rPr lang="en-GB" sz="1400" dirty="0" smtClean="0">
                <a:latin typeface="Aharoni" pitchFamily="2" charset="-79"/>
                <a:cs typeface="Aharoni" pitchFamily="2" charset="-79"/>
              </a:rPr>
              <a:t> discussion space</a:t>
            </a:r>
            <a:endParaRPr lang="en-GB" sz="1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norman\Pictures\CREATIVITY COURSE\adobe connec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4869160"/>
            <a:ext cx="2518430" cy="1224136"/>
          </a:xfrm>
          <a:prstGeom prst="rect">
            <a:avLst/>
          </a:prstGeom>
          <a:noFill/>
        </p:spPr>
      </p:pic>
      <p:sp>
        <p:nvSpPr>
          <p:cNvPr id="31" name="Freeform 30"/>
          <p:cNvSpPr/>
          <p:nvPr/>
        </p:nvSpPr>
        <p:spPr>
          <a:xfrm rot="8325925" flipH="1" flipV="1">
            <a:off x="4329065" y="4785521"/>
            <a:ext cx="1099918" cy="113664"/>
          </a:xfrm>
          <a:custGeom>
            <a:avLst/>
            <a:gdLst>
              <a:gd name="connsiteX0" fmla="*/ 0 w 4267200"/>
              <a:gd name="connsiteY0" fmla="*/ 1587 h 963612"/>
              <a:gd name="connsiteX1" fmla="*/ 1562100 w 4267200"/>
              <a:gd name="connsiteY1" fmla="*/ 49212 h 963612"/>
              <a:gd name="connsiteX2" fmla="*/ 2790825 w 4267200"/>
              <a:gd name="connsiteY2" fmla="*/ 296862 h 963612"/>
              <a:gd name="connsiteX3" fmla="*/ 4267200 w 4267200"/>
              <a:gd name="connsiteY3" fmla="*/ 963612 h 963612"/>
              <a:gd name="connsiteX4" fmla="*/ 4267200 w 4267200"/>
              <a:gd name="connsiteY4" fmla="*/ 963612 h 96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963612">
                <a:moveTo>
                  <a:pt x="0" y="1587"/>
                </a:moveTo>
                <a:cubicBezTo>
                  <a:pt x="548481" y="793"/>
                  <a:pt x="1096963" y="0"/>
                  <a:pt x="1562100" y="49212"/>
                </a:cubicBezTo>
                <a:cubicBezTo>
                  <a:pt x="2027237" y="98424"/>
                  <a:pt x="2339975" y="144462"/>
                  <a:pt x="2790825" y="296862"/>
                </a:cubicBezTo>
                <a:cubicBezTo>
                  <a:pt x="3241675" y="449262"/>
                  <a:pt x="4267200" y="963612"/>
                  <a:pt x="4267200" y="963612"/>
                </a:cubicBezTo>
                <a:lnTo>
                  <a:pt x="4267200" y="963612"/>
                </a:lnTo>
              </a:path>
            </a:pathLst>
          </a:custGeom>
          <a:ln w="82550">
            <a:solidFill>
              <a:srgbClr val="00B0F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32" name="Freeform 31"/>
          <p:cNvSpPr/>
          <p:nvPr/>
        </p:nvSpPr>
        <p:spPr>
          <a:xfrm rot="11713999" flipH="1" flipV="1">
            <a:off x="5530526" y="4809333"/>
            <a:ext cx="1233827" cy="335678"/>
          </a:xfrm>
          <a:custGeom>
            <a:avLst/>
            <a:gdLst>
              <a:gd name="connsiteX0" fmla="*/ 0 w 4267200"/>
              <a:gd name="connsiteY0" fmla="*/ 1587 h 963612"/>
              <a:gd name="connsiteX1" fmla="*/ 1562100 w 4267200"/>
              <a:gd name="connsiteY1" fmla="*/ 49212 h 963612"/>
              <a:gd name="connsiteX2" fmla="*/ 2790825 w 4267200"/>
              <a:gd name="connsiteY2" fmla="*/ 296862 h 963612"/>
              <a:gd name="connsiteX3" fmla="*/ 4267200 w 4267200"/>
              <a:gd name="connsiteY3" fmla="*/ 963612 h 963612"/>
              <a:gd name="connsiteX4" fmla="*/ 4267200 w 4267200"/>
              <a:gd name="connsiteY4" fmla="*/ 963612 h 96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963612">
                <a:moveTo>
                  <a:pt x="0" y="1587"/>
                </a:moveTo>
                <a:cubicBezTo>
                  <a:pt x="548481" y="793"/>
                  <a:pt x="1096963" y="0"/>
                  <a:pt x="1562100" y="49212"/>
                </a:cubicBezTo>
                <a:cubicBezTo>
                  <a:pt x="2027237" y="98424"/>
                  <a:pt x="2339975" y="144462"/>
                  <a:pt x="2790825" y="296862"/>
                </a:cubicBezTo>
                <a:cubicBezTo>
                  <a:pt x="3241675" y="449262"/>
                  <a:pt x="4267200" y="963612"/>
                  <a:pt x="4267200" y="963612"/>
                </a:cubicBezTo>
                <a:lnTo>
                  <a:pt x="4267200" y="963612"/>
                </a:lnTo>
              </a:path>
            </a:pathLst>
          </a:custGeom>
          <a:ln w="82550">
            <a:solidFill>
              <a:srgbClr val="00B0F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44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norman</dc:creator>
  <cp:lastModifiedBy>norman</cp:lastModifiedBy>
  <cp:revision>15</cp:revision>
  <dcterms:created xsi:type="dcterms:W3CDTF">2015-08-31T06:29:08Z</dcterms:created>
  <dcterms:modified xsi:type="dcterms:W3CDTF">2015-09-30T05:53:27Z</dcterms:modified>
</cp:coreProperties>
</file>