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1630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1618" r:id="rId14"/>
    <p:sldId id="267" r:id="rId15"/>
    <p:sldId id="268" r:id="rId16"/>
    <p:sldId id="1619" r:id="rId17"/>
    <p:sldId id="1631" r:id="rId18"/>
    <p:sldId id="1632" r:id="rId19"/>
    <p:sldId id="1622" r:id="rId20"/>
    <p:sldId id="1623" r:id="rId21"/>
    <p:sldId id="1624" r:id="rId22"/>
    <p:sldId id="1625" r:id="rId23"/>
    <p:sldId id="1626" r:id="rId24"/>
    <p:sldId id="1629" r:id="rId25"/>
    <p:sldId id="1628" r:id="rId26"/>
    <p:sldId id="16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38E4D-C316-416F-82F5-C5D572CE861E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27F90-16EC-498B-8C4E-4B44EF362B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27F90-16EC-498B-8C4E-4B44EF362BE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35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466D-8893-D8ED-E82A-C328CB59F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AC367-FA3E-01A2-6704-7847866C3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478A-F295-CEBB-9AB8-94A0ADBC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4033-EA64-87BE-29B0-4527BF0C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618EF-D627-AD5D-809E-27435F9E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27C6A-C26F-909F-34DD-7848646B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56820-F088-BFF5-7AA8-ECFB5439C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A7251-36BF-94C9-36A1-44F2D264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236D1-89D0-D2DC-2B1E-0E7DA92B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9A3ED-8BC1-B5D2-B167-1C6B88FC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6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BD7EE-8956-4DEA-F59E-FAB45F091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5CEA5-4A55-B4CE-46B7-C150D18A4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EEA58-476A-20F1-1060-0A47AE7E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4035A-2E08-EE7D-6CA2-222122B7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22F0A-505A-9D1F-49DB-64AAFBB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2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F663EF-75FD-0EF4-1DA2-DB20FB473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51A6E2-74AD-FABD-3182-00553B610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A4C17-6486-3623-BA74-FB698C7F62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2A42E75-91D6-4E7C-8322-BAE7646394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0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E721FF-6469-8A0D-DCAD-65D51A8FBA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FB9703-8CA1-09CF-DB1E-FA9D46DC6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6EF08-4459-B718-9D7C-84A4EF693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A1400F0-36F6-4E4B-A856-4014482BCF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8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25020E-3F4B-378A-2F80-E6D7E30D5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817BF5-E015-237F-09F6-97AA41855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3DA7BC-E8F1-F654-3946-8B1517CF3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B5368CE-22A3-4419-9D68-B134AC7FA5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65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87D0BD5-2482-F5C6-5A35-0FB5B7BBE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D39B271-4D0D-A37D-6862-5FD6F2502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8002EC0-3F49-D43B-7BCB-5C476C3ED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445D7B4-0A0D-4C79-8309-57C010D192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613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2E483D-3C36-9BD6-BC5F-E1577F6F1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C99420-4A46-7447-7412-32EF22619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7A6576-8700-3CDC-8F98-CE057C146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EDA380E-D91B-4A8C-B2C6-258034EB4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95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416FC0-7484-083C-8FFA-56942395F3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ED7536-1D44-4DA1-232D-4AA3CF412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19F06B-FB60-C1FD-0A33-1AC7D512B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F2435C0-5FA2-4FD4-B08F-596FB5AC6C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1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198D7E-0D02-ED30-4529-0D5314331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C4F342-B2A7-2821-DC93-CFE871B6D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87DBF0-A6CA-EA90-766C-7491A33E9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8D71103-C53E-493D-954C-E89A92A920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49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C8944D58-3478-33A0-DBF1-EF8F07573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E59C5CE-0F9C-EFE8-844A-A8F653FBD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30718B9-AD45-1587-EB50-3E24D9888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5093E37-5177-4361-945D-0669547B81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87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A16E-2E63-3CA2-03BE-37AFC096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DA0BA-E586-737E-C360-DD5433C15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4A03C-B312-2845-FE11-9CFDAD67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3C5B-60DD-A770-F389-0E42B51A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59510-FAA5-851D-5E74-7B7FE3BA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4BBCE76-FFD9-4F85-6399-3225A5777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6E4A5DE-7A55-9111-1466-04E387474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CC2C3C-EFAF-2486-87DD-115A0DA36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7534335-F782-4BE9-B944-47255829E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88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83AA3F-82FB-F425-0788-C05760575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CD291-EA9F-3AE8-BB83-4EEDD4805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84B335-76C4-14D5-8B66-62420431B3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CC302E7-668A-4E8F-A39E-BB7FB638A1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71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C09F1-5D3E-E2FC-A6B6-BE3C44223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66CB90-96D1-EA83-458E-A1F1FF938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EF99DB-A744-FE4B-394C-800680EE58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AB7D246-0ABD-4047-8B10-12DEFBDBCE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499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23F74D-6630-7173-CC94-F91A012EF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02B5C1-D034-ABE3-7782-BDF70508AE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C00D63-B3E8-A1F0-92A6-61E5B8C47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1319C744-A9D4-48D8-A322-ECB30A3F9A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0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BD9E3F-AC0C-D0FC-15CE-67533B015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700F85-3CEC-FE36-028B-FC1BBF232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2957E5-7106-1149-B855-F2E0ABFFA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2475E5CA-6E06-4063-9859-AC4FB4D83D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07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A0C9-8F19-200D-EE8D-9AE20B8A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85FEF-1CA9-44BC-9943-18C2C00C7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5BCC2-F249-1D2A-D830-9FFF5D20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303AA-28CF-FE6D-A2A4-28E21A43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8A47D-C18C-3088-F3AD-7003F2B3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4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CADE8-3F6B-F9E9-01BF-A49CA5DE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25B4-281B-C358-55F3-AF0424BDA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7703D-11D7-7EFA-2545-033E491E5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B4102-86FB-DDAD-9A31-6BF1EBDC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69779-3943-393A-9E35-88A91380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B1CED-F6DC-4004-76BB-2D8665AD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107E-610D-2F40-114C-D93DF8DB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DF84D-29C1-E17C-85CF-6ACFBEBA4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A8B9D-DD9C-CFF3-3D33-B9FC0FC7A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4FAF-63BB-32C2-365A-BDED0AF5B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05971-2DAB-2E45-A2AB-D7BBE919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93351-BD07-3590-A26C-4B357153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C3D91-251D-9F2D-D0BB-B22FC01D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C8251-59FD-B6A5-3CF6-3D2D51C7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7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1C83-08EA-4480-2521-28464763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13F99-E513-CED9-6FE4-C7AA6E00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1FFD1-35E5-AD89-DC78-BB7B447F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481E9-0EA3-08D5-FE86-1ABA994C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6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3BB7C-2DD5-C796-EA48-CA5C3609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15353-65E1-11C1-A184-9DD2F23C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238CB-D9FD-805B-7BC4-60427DB2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1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858A-15AD-1CFB-86FC-5AFDC1BD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E62D-DDE8-DB2D-F685-0CCB94D3E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5AB73-45BA-4178-547E-E89C34A50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8F7A0-7693-AA68-FFB9-589DDADA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1984E-F020-040C-7C51-5CB827422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809D3-1200-7B34-5008-96564FBD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0CDC-4478-ED25-2098-4A923E4B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58592-83A0-B968-8370-D215A83FE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32697-B489-B78E-D7A6-8429EC988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2EC88-3361-B0AF-155A-95478E35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30D30-59F9-C05E-76BB-50229FD1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982D-73A5-27ED-E463-4B79F84C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7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017AF-B050-5987-D11C-86F4D14B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98938-13D6-3476-B35D-F1FD53E5B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051E-FDF6-0789-B60B-D4A2CD85E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CD9766-53FC-48BD-8222-E5432E7D42B4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9C80-0BB7-64BD-3AE9-D7710873C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6258-D4A9-300A-92C1-A2318DACE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0063DD-8CF3-4C65-84E2-311A060FB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0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1BC1AFF-EF22-1B62-39D6-60EF83BBB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FF1CFE7-0E4E-E931-2D45-B1A4CA7328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103937-C123-33B9-5FED-88F5F7C66E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603F95-BD06-417E-1695-7D2B99907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ACC3A1-0F34-270B-F496-C2BFBF58AF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F110CC83-C00E-439F-9F60-9F6C35C746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15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1FCEF759-E7FD-4C52-C3C5-0DC43E303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diagram with text&#10;&#10;Description automatically generated">
            <a:extLst>
              <a:ext uri="{FF2B5EF4-FFF2-40B4-BE49-F238E27FC236}">
                <a16:creationId xmlns:a16="http://schemas.microsoft.com/office/drawing/2014/main" id="{76B14929-BEE1-6B30-2F33-E160E7F4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14EBA02A-F2AD-351E-9A7A-E4F0169AB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://www.sanjac.edu/sites/default/files/17/Nancy%20Hutchinson_award2.JPG">
            <a:extLst>
              <a:ext uri="{FF2B5EF4-FFF2-40B4-BE49-F238E27FC236}">
                <a16:creationId xmlns:a16="http://schemas.microsoft.com/office/drawing/2014/main" id="{3F680353-66D3-28F9-7006-54EAD323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51" y="2317497"/>
            <a:ext cx="4248472" cy="2806407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AC74213-5FAC-73DD-1382-7646587B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552" y="2853233"/>
            <a:ext cx="432048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                 1 CONTEXT(S)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State educational policies. The school ethos &amp; culture. Planned curriculum. Teacher’s intentions, values, beliefs, motivations…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0724" name="Rectangle 9">
            <a:extLst>
              <a:ext uri="{FF2B5EF4-FFF2-40B4-BE49-F238E27FC236}">
                <a16:creationId xmlns:a16="http://schemas.microsoft.com/office/drawing/2014/main" id="{9809BFFE-A961-58E5-0872-07A82F5B8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689" y="772791"/>
            <a:ext cx="34291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2 AFFORDANCE FOR LEARNING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Teacher’s ability to read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situation &amp; respond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classroom environment/objects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children’s responses</a:t>
            </a:r>
          </a:p>
        </p:txBody>
      </p:sp>
      <p:sp>
        <p:nvSpPr>
          <p:cNvPr id="30725" name="TextBox 21">
            <a:extLst>
              <a:ext uri="{FF2B5EF4-FFF2-40B4-BE49-F238E27FC236}">
                <a16:creationId xmlns:a16="http://schemas.microsoft.com/office/drawing/2014/main" id="{7439B3AE-B135-C225-ABFF-66B8376FE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138" y="757436"/>
            <a:ext cx="47473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 RESOURCES  teacher’s pedagogical knowledge &amp; skill, her knowledge of each child and the world, the children’s own experiences, learning aids, posters/ pictures, musical instruments, writing materials, pupils’ work, internet and more</a:t>
            </a:r>
          </a:p>
        </p:txBody>
      </p:sp>
      <p:sp>
        <p:nvSpPr>
          <p:cNvPr id="30727" name="TextBox 4">
            <a:extLst>
              <a:ext uri="{FF2B5EF4-FFF2-40B4-BE49-F238E27FC236}">
                <a16:creationId xmlns:a16="http://schemas.microsoft.com/office/drawing/2014/main" id="{A6BCBE31-A881-A4AC-351B-44E410324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714" y="2338389"/>
            <a:ext cx="124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PAST</a:t>
            </a:r>
          </a:p>
        </p:txBody>
      </p:sp>
      <p:sp>
        <p:nvSpPr>
          <p:cNvPr id="30728" name="TextBox 4">
            <a:extLst>
              <a:ext uri="{FF2B5EF4-FFF2-40B4-BE49-F238E27FC236}">
                <a16:creationId xmlns:a16="http://schemas.microsoft.com/office/drawing/2014/main" id="{2AE3985D-F7DD-F965-71FC-BAE46DD4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425" y="2332039"/>
            <a:ext cx="13963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FUTURE</a:t>
            </a:r>
          </a:p>
        </p:txBody>
      </p:sp>
      <p:sp>
        <p:nvSpPr>
          <p:cNvPr id="30729" name="TextBox 4">
            <a:extLst>
              <a:ext uri="{FF2B5EF4-FFF2-40B4-BE49-F238E27FC236}">
                <a16:creationId xmlns:a16="http://schemas.microsoft.com/office/drawing/2014/main" id="{684A5654-D770-5B93-2738-9006E359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007" y="2391568"/>
            <a:ext cx="1482416" cy="461665"/>
          </a:xfrm>
          <a:prstGeom prst="rect">
            <a:avLst/>
          </a:prstGeom>
          <a:solidFill>
            <a:srgbClr val="0070C0">
              <a:alpha val="44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PRESENT</a:t>
            </a:r>
          </a:p>
        </p:txBody>
      </p:sp>
      <p:sp>
        <p:nvSpPr>
          <p:cNvPr id="30730" name="TextBox 6">
            <a:extLst>
              <a:ext uri="{FF2B5EF4-FFF2-40B4-BE49-F238E27FC236}">
                <a16:creationId xmlns:a16="http://schemas.microsoft.com/office/drawing/2014/main" id="{86F3D6AB-5F80-3498-4D46-6D403CBEF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929156"/>
            <a:ext cx="3027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5 SPACES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Physical,</a:t>
            </a:r>
            <a:r>
              <a:rPr kumimoji="0" lang="en-GB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Social, Emotional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Intellectual, Imaginative, Playful, Liminal</a:t>
            </a:r>
          </a:p>
        </p:txBody>
      </p:sp>
      <p:sp>
        <p:nvSpPr>
          <p:cNvPr id="30731" name="Rectangle 7">
            <a:extLst>
              <a:ext uri="{FF2B5EF4-FFF2-40B4-BE49-F238E27FC236}">
                <a16:creationId xmlns:a16="http://schemas.microsoft.com/office/drawing/2014/main" id="{71AC0B9E-4C5D-4BC9-FAD4-EA1B48B8A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76" y="4232725"/>
            <a:ext cx="32400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6 RELATIONSHIPS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Teacher – children,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Between children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Teacher – parents,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Parents- children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Relationships with subject, environment, materials,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tools &amp; activities</a:t>
            </a:r>
          </a:p>
        </p:txBody>
      </p:sp>
      <p:sp>
        <p:nvSpPr>
          <p:cNvPr id="30732" name="Text Box 1">
            <a:extLst>
              <a:ext uri="{FF2B5EF4-FFF2-40B4-BE49-F238E27FC236}">
                <a16:creationId xmlns:a16="http://schemas.microsoft.com/office/drawing/2014/main" id="{12E5962C-B173-BD3A-9CC8-70D75E72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151" y="5227144"/>
            <a:ext cx="4023994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bIns="6858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ACTIVITIES which create EXPERIENCES for learning e.g. discussing, listening, showing, sharing stories, singing, dancing, reading, painting and much more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666A7415-D9DF-1A81-AF68-7295E148C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157" y="4182312"/>
            <a:ext cx="3976442" cy="230832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teacher is interacting effectively with her environment. She skilfully weaves together aspects of herself, the students &amp; the environment. Through interaction, she senses the effects of her actions and adjusts them : learning &amp; meaning emerge and all participants undergo through the experience.</a:t>
            </a:r>
          </a:p>
        </p:txBody>
      </p:sp>
      <p:sp>
        <p:nvSpPr>
          <p:cNvPr id="30734" name="Text Box 15">
            <a:extLst>
              <a:ext uri="{FF2B5EF4-FFF2-40B4-BE49-F238E27FC236}">
                <a16:creationId xmlns:a16="http://schemas.microsoft.com/office/drawing/2014/main" id="{CB007490-5D48-C84A-88C8-F023B1DAE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795992"/>
            <a:ext cx="28535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     4 PLACES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classroom is the place for situational learning through the experience of doing &amp; co-creating meaning</a:t>
            </a:r>
          </a:p>
        </p:txBody>
      </p:sp>
      <p:sp>
        <p:nvSpPr>
          <p:cNvPr id="30735" name="TextBox 4">
            <a:extLst>
              <a:ext uri="{FF2B5EF4-FFF2-40B4-BE49-F238E27FC236}">
                <a16:creationId xmlns:a16="http://schemas.microsoft.com/office/drawing/2014/main" id="{49E4ED95-1733-5715-FA1A-E7DF7265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360" y="166957"/>
            <a:ext cx="8286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 Caps" panose="04070805081001020A01" pitchFamily="82" charset="0"/>
                <a:ea typeface="+mn-ea"/>
                <a:cs typeface="+mn-cs"/>
              </a:rPr>
              <a:t>Learning for life: a teache</a:t>
            </a:r>
            <a:r>
              <a:rPr kumimoji="0" lang="en-GB" altLang="en-US" sz="3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 Caps" panose="04070805081001020A01" pitchFamily="82" charset="0"/>
                <a:ea typeface="+mn-ea"/>
                <a:cs typeface="+mn-cs"/>
              </a:rPr>
              <a:t>rs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 Caps" panose="04070805081001020A01" pitchFamily="82" charset="0"/>
                <a:ea typeface="+mn-ea"/>
                <a:cs typeface="+mn-cs"/>
              </a:rPr>
              <a:t> ecology of practice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5AAF66C-A5B8-FC5B-98C0-D9F28263A2BB}"/>
              </a:ext>
            </a:extLst>
          </p:cNvPr>
          <p:cNvCxnSpPr>
            <a:cxnSpLocks/>
          </p:cNvCxnSpPr>
          <p:nvPr/>
        </p:nvCxnSpPr>
        <p:spPr>
          <a:xfrm flipV="1">
            <a:off x="767408" y="2759939"/>
            <a:ext cx="10657184" cy="344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3DED42-7316-FC47-91BA-778BC6287E27}"/>
              </a:ext>
            </a:extLst>
          </p:cNvPr>
          <p:cNvSpPr txBox="1"/>
          <p:nvPr/>
        </p:nvSpPr>
        <p:spPr>
          <a:xfrm>
            <a:off x="6816080" y="-12057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724" grpId="0"/>
      <p:bldP spid="30725" grpId="0"/>
      <p:bldP spid="30730" grpId="0"/>
      <p:bldP spid="30731" grpId="0"/>
      <p:bldP spid="30732" grpId="0"/>
      <p:bldP spid="35" grpId="0" animBg="1"/>
      <p:bldP spid="307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the environment&#10;&#10;Description automatically generated with medium confidence">
            <a:extLst>
              <a:ext uri="{FF2B5EF4-FFF2-40B4-BE49-F238E27FC236}">
                <a16:creationId xmlns:a16="http://schemas.microsoft.com/office/drawing/2014/main" id="{59E0281D-A115-35D5-D9C7-0B11C927C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diagram of people&#10;&#10;Description automatically generated with medium confidence">
            <a:extLst>
              <a:ext uri="{FF2B5EF4-FFF2-40B4-BE49-F238E27FC236}">
                <a16:creationId xmlns:a16="http://schemas.microsoft.com/office/drawing/2014/main" id="{D61F8BB9-692D-B68D-7D91-68142D28C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poster with a yellow border&#10;&#10;Description automatically generated with medium confidence">
            <a:extLst>
              <a:ext uri="{FF2B5EF4-FFF2-40B4-BE49-F238E27FC236}">
                <a16:creationId xmlns:a16="http://schemas.microsoft.com/office/drawing/2014/main" id="{8701F28C-6830-29EE-5503-AAF8C689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amily&#10;&#10;Description automatically generated with medium confidence">
            <a:extLst>
              <a:ext uri="{FF2B5EF4-FFF2-40B4-BE49-F238E27FC236}">
                <a16:creationId xmlns:a16="http://schemas.microsoft.com/office/drawing/2014/main" id="{CEDE06AC-1812-A76C-4071-5ACDC9FE5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urriculum&#10;&#10;Description automatically generated">
            <a:extLst>
              <a:ext uri="{FF2B5EF4-FFF2-40B4-BE49-F238E27FC236}">
                <a16:creationId xmlns:a16="http://schemas.microsoft.com/office/drawing/2014/main" id="{6BF39685-1DB3-A91D-386A-56D7F6A7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variety of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F38E128A-E561-BF2C-3F44-C099017D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icture of a group of people&#10;&#10;Description automatically generated">
            <a:extLst>
              <a:ext uri="{FF2B5EF4-FFF2-40B4-BE49-F238E27FC236}">
                <a16:creationId xmlns:a16="http://schemas.microsoft.com/office/drawing/2014/main" id="{9DD1BE33-D5B8-FC10-5538-34D030269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cartoon&#10;&#10;Description automatically generated">
            <a:extLst>
              <a:ext uri="{FF2B5EF4-FFF2-40B4-BE49-F238E27FC236}">
                <a16:creationId xmlns:a16="http://schemas.microsoft.com/office/drawing/2014/main" id="{C1558983-7DA8-0FDF-C9C5-BDDAECDA4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09039877-9163-84A3-F8BF-131765BB9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DE23072-E1FE-5DCF-1040-C3062ABD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05D3A903-3EE3-A5A7-AEA6-6A7918A7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FBD47C14-055D-E64B-D52E-66F03C124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earth and satellite&#10;&#10;Description automatically generated">
            <a:extLst>
              <a:ext uri="{FF2B5EF4-FFF2-40B4-BE49-F238E27FC236}">
                <a16:creationId xmlns:a16="http://schemas.microsoft.com/office/drawing/2014/main" id="{A2B500BA-2D89-53F6-A7CA-BE2FA4C25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message&#10;&#10;Description automatically generated">
            <a:extLst>
              <a:ext uri="{FF2B5EF4-FFF2-40B4-BE49-F238E27FC236}">
                <a16:creationId xmlns:a16="http://schemas.microsoft.com/office/drawing/2014/main" id="{0734810E-281A-D18F-3BD7-6C0FDE899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A9DCD07E-45C7-2D7E-8FF5-7A8947949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68C5BF23-9840-61E3-A97E-79BE388A6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9F8A7E94-0C68-4815-EE1E-2CFC5070A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333" y="3968406"/>
            <a:ext cx="4281792" cy="2092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solidFill>
                  <a:srgbClr val="FFFF00"/>
                </a:solidFill>
                <a:latin typeface="Modern Love Caps" panose="04070805081001020A01" pitchFamily="82" charset="0"/>
              </a:rPr>
              <a:t>LEARNING FOR LIFE IS </a:t>
            </a:r>
          </a:p>
          <a:p>
            <a:pPr algn="ctr" eaLnBrk="1" hangingPunct="1"/>
            <a:r>
              <a:rPr lang="en-GB" altLang="en-US" sz="2400" b="1" dirty="0">
                <a:solidFill>
                  <a:srgbClr val="FFFF00"/>
                </a:solidFill>
                <a:latin typeface="Modern Love Caps" panose="04070805081001020A01" pitchFamily="82" charset="0"/>
              </a:rPr>
              <a:t>CONCERNED WITH THE FORMATION OF A WHOLE PERSON AS THEY INTERACT WITH, ADAPT TO &amp; CHANGE THEIR WORLD</a:t>
            </a:r>
          </a:p>
          <a:p>
            <a:pPr algn="ctr" eaLnBrk="1" hangingPunct="1"/>
            <a:endParaRPr lang="en-GB" altLang="en-US" sz="1000" b="1" dirty="0">
              <a:solidFill>
                <a:srgbClr val="FFFF00"/>
              </a:solidFill>
              <a:latin typeface="Modern Love Caps" panose="04070805081001020A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looking at a timeline&#10;&#10;Description automatically generated">
            <a:extLst>
              <a:ext uri="{FF2B5EF4-FFF2-40B4-BE49-F238E27FC236}">
                <a16:creationId xmlns:a16="http://schemas.microsoft.com/office/drawing/2014/main" id="{256BC6FF-4CC6-8B7A-A669-71B30FDE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people and a group of people&#10;&#10;Description automatically generated">
            <a:extLst>
              <a:ext uri="{FF2B5EF4-FFF2-40B4-BE49-F238E27FC236}">
                <a16:creationId xmlns:a16="http://schemas.microsoft.com/office/drawing/2014/main" id="{7E562560-E976-7AC8-C9D0-64C4A61F4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variety of activities&#10;&#10;Description automatically generated with medium confidence">
            <a:extLst>
              <a:ext uri="{FF2B5EF4-FFF2-40B4-BE49-F238E27FC236}">
                <a16:creationId xmlns:a16="http://schemas.microsoft.com/office/drawing/2014/main" id="{371DFA49-5909-663A-B625-0597A3D56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poster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7D9610A-0427-9282-1D77-955E7A9EB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524AE4A8-1740-2F4A-5E23-2A9BA9D9E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40808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263</Words>
  <Application>Microsoft Office PowerPoint</Application>
  <PresentationFormat>Widescreen</PresentationFormat>
  <Paragraphs>30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Arial Narrow</vt:lpstr>
      <vt:lpstr>Calibri</vt:lpstr>
      <vt:lpstr>Modern Love Caps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norman jackson</dc:creator>
  <cp:lastModifiedBy>norman jackson</cp:lastModifiedBy>
  <cp:revision>8</cp:revision>
  <cp:lastPrinted>2024-04-02T17:08:16Z</cp:lastPrinted>
  <dcterms:created xsi:type="dcterms:W3CDTF">2024-04-02T09:01:54Z</dcterms:created>
  <dcterms:modified xsi:type="dcterms:W3CDTF">2024-04-03T09:55:53Z</dcterms:modified>
</cp:coreProperties>
</file>