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4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FD001-B26E-4747-AC68-E9B8D8364E58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DF88E-FE31-420B-832D-4AAD9B59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4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4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6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8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3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1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CD2F-A99A-4D03-80CF-4F83971B505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CFEA-D77C-4F4B-B279-F6F4DE9C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8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Text Box 10">
            <a:extLst>
              <a:ext uri="{FF2B5EF4-FFF2-40B4-BE49-F238E27FC236}">
                <a16:creationId xmlns:a16="http://schemas.microsoft.com/office/drawing/2014/main" id="{78F481E4-5FEE-455E-9CD2-1B73F3FB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97" y="384475"/>
            <a:ext cx="957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prstClr val="black"/>
                </a:solidFill>
                <a:latin typeface="Arial Narrow" panose="020B0606020202030204" pitchFamily="34" charset="0"/>
                <a:cs typeface="Microsoft Sans Serif" pitchFamily="34" charset="0"/>
              </a:rPr>
              <a:t>Where, how, when and why are you learning, developing and being the person you want to be across your life? It’s useful to consider this within a time frame of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prstClr val="black"/>
                </a:solidFill>
                <a:latin typeface="Arial Narrow" panose="020B0606020202030204" pitchFamily="34" charset="0"/>
                <a:cs typeface="Microsoft Sans Serif" pitchFamily="34" charset="0"/>
              </a:rPr>
              <a:t>the last 3 to 6 months. Use this template to create a map of the different domains in your life – lable the template to reflect your own life. In this way we can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prstClr val="black"/>
                </a:solidFill>
                <a:latin typeface="Arial Narrow" panose="020B0606020202030204" pitchFamily="34" charset="0"/>
                <a:cs typeface="Microsoft Sans Serif" pitchFamily="34" charset="0"/>
              </a:rPr>
              <a:t>visualise our own ‘curriculum’ for creating a meaningful life. How does learning in one domain connect to what you do in another domain? This is a useful exercise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prstClr val="black"/>
                </a:solidFill>
                <a:latin typeface="Arial Narrow" panose="020B0606020202030204" pitchFamily="34" charset="0"/>
                <a:cs typeface="Microsoft Sans Serif" pitchFamily="34" charset="0"/>
              </a:rPr>
              <a:t>to do with students to expand their understandings of learning and how our learning connects to our identity and who we want to become..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7787B6-560C-4514-950D-A8D2BF675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322" y="127140"/>
            <a:ext cx="2397126" cy="2694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D69A63-F023-402E-A829-38E0C5FB5DFE}"/>
              </a:ext>
            </a:extLst>
          </p:cNvPr>
          <p:cNvSpPr txBox="1"/>
          <p:nvPr/>
        </p:nvSpPr>
        <p:spPr>
          <a:xfrm>
            <a:off x="239991" y="1479591"/>
            <a:ext cx="2571538" cy="1723549"/>
          </a:xfrm>
          <a:prstGeom prst="rect">
            <a:avLst/>
          </a:prstGeom>
          <a:solidFill>
            <a:srgbClr val="00B0F0">
              <a:alpha val="30000"/>
            </a:srgb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TRAINING/EDUCATION/CPD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BB5219-A5FC-4044-98AD-EA764495ADD8}"/>
              </a:ext>
            </a:extLst>
          </p:cNvPr>
          <p:cNvSpPr txBox="1"/>
          <p:nvPr/>
        </p:nvSpPr>
        <p:spPr>
          <a:xfrm>
            <a:off x="3096058" y="1479591"/>
            <a:ext cx="2602009" cy="2985433"/>
          </a:xfrm>
          <a:prstGeom prst="rect">
            <a:avLst/>
          </a:prstGeom>
          <a:solidFill>
            <a:srgbClr val="3CE444">
              <a:alpha val="58824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WORK  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30B5F1-3D37-4BEF-AC1D-0D93A75FDA49}"/>
              </a:ext>
            </a:extLst>
          </p:cNvPr>
          <p:cNvSpPr txBox="1"/>
          <p:nvPr/>
        </p:nvSpPr>
        <p:spPr>
          <a:xfrm>
            <a:off x="5982596" y="1454921"/>
            <a:ext cx="2602009" cy="2985433"/>
          </a:xfrm>
          <a:prstGeom prst="rect">
            <a:avLst/>
          </a:prstGeom>
          <a:solidFill>
            <a:srgbClr val="FFFF00">
              <a:alpha val="58824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HOME 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58BAAD-6E56-496D-A7C5-67880A3E0258}"/>
              </a:ext>
            </a:extLst>
          </p:cNvPr>
          <p:cNvSpPr txBox="1"/>
          <p:nvPr/>
        </p:nvSpPr>
        <p:spPr>
          <a:xfrm>
            <a:off x="239991" y="3429000"/>
            <a:ext cx="2602009" cy="2985433"/>
          </a:xfrm>
          <a:prstGeom prst="rect">
            <a:avLst/>
          </a:prstGeom>
          <a:solidFill>
            <a:srgbClr val="7030A0">
              <a:alpha val="39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HOBBIES &amp; INTERESTS  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04E93-055B-421D-902A-1CEC4C49BBA4}"/>
              </a:ext>
            </a:extLst>
          </p:cNvPr>
          <p:cNvSpPr txBox="1"/>
          <p:nvPr/>
        </p:nvSpPr>
        <p:spPr>
          <a:xfrm>
            <a:off x="3096057" y="4674330"/>
            <a:ext cx="2602009" cy="1600438"/>
          </a:xfrm>
          <a:prstGeom prst="rect">
            <a:avLst/>
          </a:prstGeom>
          <a:solidFill>
            <a:srgbClr val="FF0000">
              <a:alpha val="39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TRAVEL  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                  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5025B1-E4C5-425F-B666-337A6ECB6537}"/>
              </a:ext>
            </a:extLst>
          </p:cNvPr>
          <p:cNvSpPr txBox="1"/>
          <p:nvPr/>
        </p:nvSpPr>
        <p:spPr>
          <a:xfrm>
            <a:off x="5921058" y="4741359"/>
            <a:ext cx="2602009" cy="1323439"/>
          </a:xfrm>
          <a:prstGeom prst="rect">
            <a:avLst/>
          </a:prstGeom>
          <a:solidFill>
            <a:srgbClr val="AF219B">
              <a:alpha val="58824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OTHER  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F9608-287C-425D-9A9F-C05AB65E8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453" y="119900"/>
            <a:ext cx="1709208" cy="268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148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jackson</dc:creator>
  <cp:lastModifiedBy>norman jackson</cp:lastModifiedBy>
  <cp:revision>2</cp:revision>
  <dcterms:created xsi:type="dcterms:W3CDTF">2019-06-24T06:39:38Z</dcterms:created>
  <dcterms:modified xsi:type="dcterms:W3CDTF">2019-06-24T06:42:45Z</dcterms:modified>
</cp:coreProperties>
</file>