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256" r:id="rId3"/>
    <p:sldId id="257" r:id="rId4"/>
    <p:sldId id="258" r:id="rId5"/>
    <p:sldId id="259" r:id="rId6"/>
    <p:sldId id="261" r:id="rId7"/>
    <p:sldId id="262" r:id="rId8"/>
    <p:sldId id="263" r:id="rId9"/>
    <p:sldId id="267" r:id="rId10"/>
    <p:sldId id="264" r:id="rId11"/>
    <p:sldId id="265" r:id="rId12"/>
    <p:sldId id="266" r:id="rId13"/>
    <p:sldId id="268" r:id="rId14"/>
    <p:sldId id="1618" r:id="rId15"/>
    <p:sldId id="270" r:id="rId16"/>
    <p:sldId id="1391" r:id="rId17"/>
    <p:sldId id="1619" r:id="rId18"/>
    <p:sldId id="272" r:id="rId19"/>
    <p:sldId id="1620" r:id="rId20"/>
    <p:sldId id="1621" r:id="rId21"/>
    <p:sldId id="1622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123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31AD70-7D30-456B-B0D0-32FB99BC4C12}" type="datetimeFigureOut">
              <a:rPr lang="en-GB" smtClean="0"/>
              <a:t>12/04/2024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107CBC-DEC8-4873-8CF2-F7C1B72359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3027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8AA6D-840C-4F04-80C3-18DA1670ACB0}" type="datetimeFigureOut">
              <a:rPr lang="en-GB" smtClean="0"/>
              <a:t>12/04/2024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542BD-5250-4301-9106-90C5E5071A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78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8AA6D-840C-4F04-80C3-18DA1670ACB0}" type="datetimeFigureOut">
              <a:rPr lang="en-GB" smtClean="0"/>
              <a:t>12/04/2024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542BD-5250-4301-9106-90C5E5071A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285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8AA6D-840C-4F04-80C3-18DA1670ACB0}" type="datetimeFigureOut">
              <a:rPr lang="en-GB" smtClean="0"/>
              <a:t>12/04/2024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542BD-5250-4301-9106-90C5E5071A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345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F663EF-75FD-0EF4-1DA2-DB20FB473F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51A6E2-74AD-FABD-3182-00553B6105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6A4C17-6486-3623-BA74-FB698C7F62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F2A42E75-91D6-4E7C-8322-BAE7646394F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8498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E721FF-6469-8A0D-DCAD-65D51A8FBA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FB9703-8CA1-09CF-DB1E-FA9D46DC69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FB6EF08-4459-B718-9D7C-84A4EF693C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9A1400F0-36F6-4E4B-A856-4014482BCFE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9271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25020E-3F4B-378A-2F80-E6D7E30D5E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817BF5-E015-237F-09F6-97AA418550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13DA7BC-E8F1-F654-3946-8B1517CF3F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8B5368CE-22A3-4419-9D68-B134AC7FA58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3176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687D0BD5-2482-F5C6-5A35-0FB5B7BBEF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DD39B271-4D0D-A37D-6862-5FD6F25025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8002EC0-3F49-D43B-7BCB-5C476C3ED3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0445D7B4-0A0D-4C79-8309-57C010D1924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0279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62E483D-3C36-9BD6-BC5F-E1577F6F1A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BC99420-4A46-7447-7412-32EF22619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07A6576-8700-3CDC-8F98-CE057C1469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0EDA380E-D91B-4A8C-B2C6-258034EB402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4242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B416FC0-7484-083C-8FFA-56942395F3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9ED7536-1D44-4DA1-232D-4AA3CF4128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419F06B-FB60-C1FD-0A33-1AC7D512BF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4F2435C0-5FA2-4FD4-B08F-596FB5AC6CC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7197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9198D7E-0D02-ED30-4529-0D53143311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5C4F342-B2A7-2821-DC93-CFE871B6DE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A87DBF0-A6CA-EA90-766C-7491A33E98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D8D71103-C53E-493D-954C-E89A92A920F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9972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C8944D58-3478-33A0-DBF1-EF8F075734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FE59C5CE-0F9C-EFE8-844A-A8F653FBDF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30718B9-AD45-1587-EB50-3E24D98888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F5093E37-5177-4361-945D-0669547B819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4804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8AA6D-840C-4F04-80C3-18DA1670ACB0}" type="datetimeFigureOut">
              <a:rPr lang="en-GB" smtClean="0"/>
              <a:t>12/04/2024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542BD-5250-4301-9106-90C5E5071A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6633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34BBCE76-FFD9-4F85-6399-3225A57771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76E4A5DE-7A55-9111-1466-04E3874741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F6CC2C3C-EFAF-2486-87DD-115A0DA36A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E7534335-F782-4BE9-B944-47255829EA1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1052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583AA3F-82FB-F425-0788-C057605753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BCD291-EA9F-3AE8-BB83-4EEDD4805E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84B335-76C4-14D5-8B66-62420431B3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FCC302E7-668A-4E8F-A39E-BB7FB638A1C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8726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6C09F1-5D3E-E2FC-A6B6-BE3C442236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66CB90-96D1-EA83-458E-A1F1FF938A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EF99DB-A744-FE4B-394C-800680EE58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3AB7D246-0ABD-4047-8B10-12DEFBDBCE5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0967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523F74D-6630-7173-CC94-F91A012EF6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E02B5C1-D034-ABE3-7782-BDF70508AE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0C00D63-B3E8-A1F0-92A6-61E5B8C47C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1319C744-A9D4-48D8-A322-ECB30A3F9A8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5750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9BD9E3F-AC0C-D0FC-15CE-67533B015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700F85-3CEC-FE36-028B-FC1BBF2320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2957E5-7106-1149-B855-F2E0ABFFAC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2475E5CA-6E06-4063-9859-AC4FB4D83DF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9668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8AA6D-840C-4F04-80C3-18DA1670ACB0}" type="datetimeFigureOut">
              <a:rPr lang="en-GB" smtClean="0"/>
              <a:t>12/04/2024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542BD-5250-4301-9106-90C5E5071A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5315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8AA6D-840C-4F04-80C3-18DA1670ACB0}" type="datetimeFigureOut">
              <a:rPr lang="en-GB" smtClean="0"/>
              <a:t>12/04/2024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542BD-5250-4301-9106-90C5E5071A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138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8AA6D-840C-4F04-80C3-18DA1670ACB0}" type="datetimeFigureOut">
              <a:rPr lang="en-GB" smtClean="0"/>
              <a:t>12/04/2024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542BD-5250-4301-9106-90C5E5071A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756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8AA6D-840C-4F04-80C3-18DA1670ACB0}" type="datetimeFigureOut">
              <a:rPr lang="en-GB" smtClean="0"/>
              <a:t>12/04/2024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542BD-5250-4301-9106-90C5E5071A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520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8AA6D-840C-4F04-80C3-18DA1670ACB0}" type="datetimeFigureOut">
              <a:rPr lang="en-GB" smtClean="0"/>
              <a:t>12/04/2024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542BD-5250-4301-9106-90C5E5071A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669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8AA6D-840C-4F04-80C3-18DA1670ACB0}" type="datetimeFigureOut">
              <a:rPr lang="en-GB" smtClean="0"/>
              <a:t>12/04/2024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542BD-5250-4301-9106-90C5E5071A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015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8AA6D-840C-4F04-80C3-18DA1670ACB0}" type="datetimeFigureOut">
              <a:rPr lang="en-GB" smtClean="0"/>
              <a:t>12/04/2024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542BD-5250-4301-9106-90C5E5071A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713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48AA6D-840C-4F04-80C3-18DA1670ACB0}" type="datetimeFigureOut">
              <a:rPr lang="en-GB" smtClean="0"/>
              <a:t>12/04/2024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A542BD-5250-4301-9106-90C5E5071A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209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1BC1AFF-EF22-1B62-39D6-60EF83BBB9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EFF1CFE7-0E4E-E931-2D45-B1A4CA7328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8103937-C123-33B9-5FED-88F5F7C66E5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50" b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4603F95-BD06-417E-1695-7D2B999076A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b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0ACC3A1-0F34-270B-F496-C2BFBF58AF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b="0">
                <a:solidFill>
                  <a:srgbClr val="000000"/>
                </a:solidFill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fld id="{F110CC83-C00E-439F-9F60-9F6C35C7469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6139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charset="-128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charset="-128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charset="-128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text and images&#10;&#10;Description automatically generated">
            <a:extLst>
              <a:ext uri="{FF2B5EF4-FFF2-40B4-BE49-F238E27FC236}">
                <a16:creationId xmlns:a16="http://schemas.microsoft.com/office/drawing/2014/main" id="{47551235-B0A3-85DD-63D4-02C8A66E9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46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different types of activities&#10;&#10;Description automatically generated">
            <a:extLst>
              <a:ext uri="{FF2B5EF4-FFF2-40B4-BE49-F238E27FC236}">
                <a16:creationId xmlns:a16="http://schemas.microsoft.com/office/drawing/2014/main" id="{2B57C7C0-5541-A9DA-5728-3FAB91BD4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39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photo of a cartoon&#10;&#10;Description automatically generated">
            <a:extLst>
              <a:ext uri="{FF2B5EF4-FFF2-40B4-BE49-F238E27FC236}">
                <a16:creationId xmlns:a16="http://schemas.microsoft.com/office/drawing/2014/main" id="{0EDA4158-9FB9-9D91-19F4-61201AFED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23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sitting on the floor&#10;&#10;Description automatically generated">
            <a:extLst>
              <a:ext uri="{FF2B5EF4-FFF2-40B4-BE49-F238E27FC236}">
                <a16:creationId xmlns:a16="http://schemas.microsoft.com/office/drawing/2014/main" id="{D6C09A80-EC1B-156D-F113-B29B71E14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14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 descr="http://www.sanjac.edu/sites/default/files/17/Nancy%20Hutchinson_award2.JPG">
            <a:extLst>
              <a:ext uri="{FF2B5EF4-FFF2-40B4-BE49-F238E27FC236}">
                <a16:creationId xmlns:a16="http://schemas.microsoft.com/office/drawing/2014/main" id="{3F680353-66D3-28F9-7006-54EAD323D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461" y="2414063"/>
            <a:ext cx="3460831" cy="2536006"/>
          </a:xfrm>
          <a:prstGeom prst="rect">
            <a:avLst/>
          </a:prstGeom>
          <a:noFill/>
          <a:ln w="222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id="{1AC74213-5FAC-73DD-1382-7646587B1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7413" y="2777127"/>
            <a:ext cx="3240361" cy="20313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         1 CONTEXT(S)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State educational policies. The school ethos &amp; culture. Planned curriculum. Teacher’s intentions, values, beliefs, motivations…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MS PGothic" panose="020B0600070205080204" pitchFamily="34" charset="-128"/>
              <a:cs typeface="+mn-cs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0724" name="Rectangle 9">
            <a:extLst>
              <a:ext uri="{FF2B5EF4-FFF2-40B4-BE49-F238E27FC236}">
                <a16:creationId xmlns:a16="http://schemas.microsoft.com/office/drawing/2014/main" id="{9809BFFE-A961-58E5-0872-07A82F5B8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1429" y="745788"/>
            <a:ext cx="257634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2 AFFORDANCE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Teacher’s ability to read 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situation &amp; respond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The classroom environment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The children’s responses</a:t>
            </a:r>
          </a:p>
        </p:txBody>
      </p:sp>
      <p:sp>
        <p:nvSpPr>
          <p:cNvPr id="30725" name="TextBox 21">
            <a:extLst>
              <a:ext uri="{FF2B5EF4-FFF2-40B4-BE49-F238E27FC236}">
                <a16:creationId xmlns:a16="http://schemas.microsoft.com/office/drawing/2014/main" id="{7439B3AE-B135-C225-ABFF-66B8376FE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7213" y="653875"/>
            <a:ext cx="414735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3 RESOURCES  teacher’s pedagogical knowledge &amp; skill, her knowledge of each child and the world, the children’s own experiences, learning aids, posters/ pictures, musical instruments, writing materials, pupils’ work, internet and more</a:t>
            </a:r>
          </a:p>
        </p:txBody>
      </p:sp>
      <p:sp>
        <p:nvSpPr>
          <p:cNvPr id="30727" name="TextBox 4">
            <a:extLst>
              <a:ext uri="{FF2B5EF4-FFF2-40B4-BE49-F238E27FC236}">
                <a16:creationId xmlns:a16="http://schemas.microsoft.com/office/drawing/2014/main" id="{A6BCBE31-A881-A4AC-351B-44E410324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989" y="2416980"/>
            <a:ext cx="9344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PAST</a:t>
            </a:r>
          </a:p>
        </p:txBody>
      </p:sp>
      <p:sp>
        <p:nvSpPr>
          <p:cNvPr id="30728" name="TextBox 4">
            <a:extLst>
              <a:ext uri="{FF2B5EF4-FFF2-40B4-BE49-F238E27FC236}">
                <a16:creationId xmlns:a16="http://schemas.microsoft.com/office/drawing/2014/main" id="{2AE3985D-F7DD-F965-71FC-BAE46DD42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1429" y="2396070"/>
            <a:ext cx="10472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FUTURE</a:t>
            </a:r>
          </a:p>
        </p:txBody>
      </p:sp>
      <p:sp>
        <p:nvSpPr>
          <p:cNvPr id="30729" name="TextBox 4">
            <a:extLst>
              <a:ext uri="{FF2B5EF4-FFF2-40B4-BE49-F238E27FC236}">
                <a16:creationId xmlns:a16="http://schemas.microsoft.com/office/drawing/2014/main" id="{684A5654-D770-5B93-2738-9006E3598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980" y="2396070"/>
            <a:ext cx="1111812" cy="369332"/>
          </a:xfrm>
          <a:prstGeom prst="rect">
            <a:avLst/>
          </a:prstGeom>
          <a:solidFill>
            <a:srgbClr val="0070C0">
              <a:alpha val="44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PRESENT</a:t>
            </a:r>
          </a:p>
        </p:txBody>
      </p:sp>
      <p:sp>
        <p:nvSpPr>
          <p:cNvPr id="30730" name="TextBox 6">
            <a:extLst>
              <a:ext uri="{FF2B5EF4-FFF2-40B4-BE49-F238E27FC236}">
                <a16:creationId xmlns:a16="http://schemas.microsoft.com/office/drawing/2014/main" id="{86F3D6AB-5F80-3498-4D46-6D403CBEF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382" y="2899153"/>
            <a:ext cx="227083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5 SPACES 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Physical,</a:t>
            </a:r>
            <a:r>
              <a:rPr kumimoji="0" lang="en-GB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Social, Emotional 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Intellectual, Imaginative, Playful, Liminal</a:t>
            </a:r>
          </a:p>
        </p:txBody>
      </p:sp>
      <p:sp>
        <p:nvSpPr>
          <p:cNvPr id="30731" name="Rectangle 7">
            <a:extLst>
              <a:ext uri="{FF2B5EF4-FFF2-40B4-BE49-F238E27FC236}">
                <a16:creationId xmlns:a16="http://schemas.microsoft.com/office/drawing/2014/main" id="{71AC0B9E-4C5D-4BC9-FAD4-EA1B48B8A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844" y="4466621"/>
            <a:ext cx="243001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6 RELATIONSHIPS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Teacher – children, 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Between children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Teacher – parents, 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Parents- children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Relationships with subject, environment, materials, 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tools &amp; activities</a:t>
            </a:r>
          </a:p>
        </p:txBody>
      </p:sp>
      <p:sp>
        <p:nvSpPr>
          <p:cNvPr id="30732" name="Text Box 1">
            <a:extLst>
              <a:ext uri="{FF2B5EF4-FFF2-40B4-BE49-F238E27FC236}">
                <a16:creationId xmlns:a16="http://schemas.microsoft.com/office/drawing/2014/main" id="{12E5962C-B173-BD3A-9CC8-70D75E729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392" y="5091563"/>
            <a:ext cx="3017996" cy="28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51435" bIns="51435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 ACTIVITIES which create EXPERIENCES for learning e.g. discussing, listening, showing, sharing stories, singing, dancing, reading, painting and much more</a:t>
            </a:r>
          </a:p>
        </p:txBody>
      </p:sp>
      <p:sp>
        <p:nvSpPr>
          <p:cNvPr id="35" name="Rectangle 14">
            <a:extLst>
              <a:ext uri="{FF2B5EF4-FFF2-40B4-BE49-F238E27FC236}">
                <a16:creationId xmlns:a16="http://schemas.microsoft.com/office/drawing/2014/main" id="{666A7415-D9DF-1A81-AF68-7295E148C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6428" y="4380165"/>
            <a:ext cx="2982332" cy="2308324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The teacher skilfully weaves together aspects of herself, the students &amp; the environment. She senses the effects of her actions and adjusts them : learning &amp; meaning emerge and all participants undergo through the experience.</a:t>
            </a:r>
          </a:p>
        </p:txBody>
      </p:sp>
      <p:sp>
        <p:nvSpPr>
          <p:cNvPr id="30734" name="Text Box 15">
            <a:extLst>
              <a:ext uri="{FF2B5EF4-FFF2-40B4-BE49-F238E27FC236}">
                <a16:creationId xmlns:a16="http://schemas.microsoft.com/office/drawing/2014/main" id="{CB007490-5D48-C84A-88C8-F023B1DAE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950" y="698635"/>
            <a:ext cx="214017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       4 PLACES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The classroom is the place for situational learning through the experience of doing &amp; co-creating meaning</a:t>
            </a:r>
          </a:p>
        </p:txBody>
      </p:sp>
      <p:sp>
        <p:nvSpPr>
          <p:cNvPr id="30735" name="TextBox 4">
            <a:extLst>
              <a:ext uri="{FF2B5EF4-FFF2-40B4-BE49-F238E27FC236}">
                <a16:creationId xmlns:a16="http://schemas.microsoft.com/office/drawing/2014/main" id="{49E4ED95-1733-5715-FA1A-E7DF7265B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180" y="181598"/>
            <a:ext cx="47532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dern Love Caps" panose="04070805081001020A01" pitchFamily="82" charset="0"/>
                <a:ea typeface="+mn-ea"/>
                <a:cs typeface="+mn-cs"/>
              </a:rPr>
              <a:t>ecologies of practice &amp; learning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5AAF66C-A5B8-FC5B-98C0-D9F28263A2BB}"/>
              </a:ext>
            </a:extLst>
          </p:cNvPr>
          <p:cNvCxnSpPr>
            <a:cxnSpLocks/>
          </p:cNvCxnSpPr>
          <p:nvPr/>
        </p:nvCxnSpPr>
        <p:spPr>
          <a:xfrm flipV="1">
            <a:off x="479123" y="2751319"/>
            <a:ext cx="7992888" cy="2580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724" grpId="0"/>
      <p:bldP spid="30725" grpId="0"/>
      <p:bldP spid="30730" grpId="0"/>
      <p:bldP spid="30731" grpId="0"/>
      <p:bldP spid="30732" grpId="0"/>
      <p:bldP spid="35" grpId="0" animBg="1"/>
      <p:bldP spid="307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the different types of learning&#10;&#10;Description automatically generated with medium confidence">
            <a:extLst>
              <a:ext uri="{FF2B5EF4-FFF2-40B4-BE49-F238E27FC236}">
                <a16:creationId xmlns:a16="http://schemas.microsoft.com/office/drawing/2014/main" id="{889FF684-4888-7C3E-672D-8B659CA01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55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TextBox 16">
            <a:extLst>
              <a:ext uri="{FF2B5EF4-FFF2-40B4-BE49-F238E27FC236}">
                <a16:creationId xmlns:a16="http://schemas.microsoft.com/office/drawing/2014/main" id="{96EDD692-63ED-C144-CD5A-19454AD76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3365" y="1475004"/>
            <a:ext cx="475961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Developing self while contributing to 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MS PGothic" panose="020B0600070205080204" pitchFamily="34" charset="-128"/>
                <a:cs typeface="+mn-cs"/>
              </a:rPr>
              <a:t>a future that is more sustainable </a:t>
            </a:r>
          </a:p>
        </p:txBody>
      </p:sp>
      <p:sp>
        <p:nvSpPr>
          <p:cNvPr id="24585" name="TextBox 10">
            <a:extLst>
              <a:ext uri="{FF2B5EF4-FFF2-40B4-BE49-F238E27FC236}">
                <a16:creationId xmlns:a16="http://schemas.microsoft.com/office/drawing/2014/main" id="{94DFF7EF-E572-C25C-E2AE-99D0D273A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296" y="176664"/>
            <a:ext cx="820340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dern Love Caps" panose="04070805081001020A01" pitchFamily="82" charset="0"/>
                <a:ea typeface="MS PGothic" panose="020B0600070205080204" pitchFamily="34" charset="-128"/>
                <a:cs typeface="+mn-cs"/>
              </a:rPr>
              <a:t>Learning for an ecological civilisation: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dern Love Caps" panose="04070805081001020A01" pitchFamily="82" charset="0"/>
                <a:ea typeface="MS PGothic" panose="020B0600070205080204" pitchFamily="34" charset="-128"/>
                <a:cs typeface="+mn-cs"/>
              </a:rPr>
              <a:t>educational implications of these ideas</a:t>
            </a:r>
          </a:p>
        </p:txBody>
      </p:sp>
      <p:pic>
        <p:nvPicPr>
          <p:cNvPr id="2" name="Picture 7" descr="C:\Users\norman\Documents\CHALKMOUNTAIN KEY INFORMATION\CARTOONS\ANDRES\jpgs\collaborative design.jpg">
            <a:extLst>
              <a:ext uri="{FF2B5EF4-FFF2-40B4-BE49-F238E27FC236}">
                <a16:creationId xmlns:a16="http://schemas.microsoft.com/office/drawing/2014/main" id="{7DF9C154-A46F-C295-BD8B-9872213CB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450" y="2426379"/>
            <a:ext cx="2175985" cy="161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6">
            <a:extLst>
              <a:ext uri="{FF2B5EF4-FFF2-40B4-BE49-F238E27FC236}">
                <a16:creationId xmlns:a16="http://schemas.microsoft.com/office/drawing/2014/main" id="{31087EB8-A63F-A8BB-A20D-9EB36A993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1294" y="5384818"/>
            <a:ext cx="229101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LIFEWIDE EXPERIENCES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8AC93B-5E19-26F7-1EAD-1327AD23D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90" y="4168645"/>
            <a:ext cx="4029504" cy="23211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13AD92-3D10-E85E-3E0D-3F003D064D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9258" y="1517472"/>
            <a:ext cx="4533052" cy="5044877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EB60F6-C053-E2E6-8905-F9DBF764EF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3419" y="1890502"/>
            <a:ext cx="4468891" cy="45992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iagram&#10;&#10;Description automatically generated">
            <a:extLst>
              <a:ext uri="{FF2B5EF4-FFF2-40B4-BE49-F238E27FC236}">
                <a16:creationId xmlns:a16="http://schemas.microsoft.com/office/drawing/2014/main" id="{803043F1-C625-EC10-B337-DA38A5EBE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iagram&#10;&#10;Description automatically generated">
            <a:extLst>
              <a:ext uri="{FF2B5EF4-FFF2-40B4-BE49-F238E27FC236}">
                <a16:creationId xmlns:a16="http://schemas.microsoft.com/office/drawing/2014/main" id="{5D403CA8-019E-D315-F82B-112C1784F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A collage of several people&#10;&#10;Description automatically generated">
            <a:extLst>
              <a:ext uri="{FF2B5EF4-FFF2-40B4-BE49-F238E27FC236}">
                <a16:creationId xmlns:a16="http://schemas.microsoft.com/office/drawing/2014/main" id="{DDF555AC-C3C4-7C34-47D5-BB776B545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03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a map and people&#10;&#10;Description automatically generated">
            <a:extLst>
              <a:ext uri="{FF2B5EF4-FFF2-40B4-BE49-F238E27FC236}">
                <a16:creationId xmlns:a16="http://schemas.microsoft.com/office/drawing/2014/main" id="{79BCF737-A662-6084-136D-D921792BD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5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text on a black background&#10;&#10;Description automatically generated">
            <a:extLst>
              <a:ext uri="{FF2B5EF4-FFF2-40B4-BE49-F238E27FC236}">
                <a16:creationId xmlns:a16="http://schemas.microsoft.com/office/drawing/2014/main" id="{FA09E886-BD8E-8D27-685F-4A7A513C4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76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text on a black background&#10;&#10;Description automatically generated">
            <a:extLst>
              <a:ext uri="{FF2B5EF4-FFF2-40B4-BE49-F238E27FC236}">
                <a16:creationId xmlns:a16="http://schemas.microsoft.com/office/drawing/2014/main" id="{6E5B7320-2F25-6BCE-40B8-6B1A24D17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273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thank you card&#10;&#10;Description automatically generated">
            <a:extLst>
              <a:ext uri="{FF2B5EF4-FFF2-40B4-BE49-F238E27FC236}">
                <a16:creationId xmlns:a16="http://schemas.microsoft.com/office/drawing/2014/main" id="{18E340E9-DB36-D9B0-1C64-4D5CCCFFE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3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different stages of development&#10;&#10;Description automatically generated">
            <a:extLst>
              <a:ext uri="{FF2B5EF4-FFF2-40B4-BE49-F238E27FC236}">
                <a16:creationId xmlns:a16="http://schemas.microsoft.com/office/drawing/2014/main" id="{7BB1EBAF-E162-19C8-08CB-E4EB2E622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514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peaking to a person&#10;&#10;Description automatically generated">
            <a:extLst>
              <a:ext uri="{FF2B5EF4-FFF2-40B4-BE49-F238E27FC236}">
                <a16:creationId xmlns:a16="http://schemas.microsoft.com/office/drawing/2014/main" id="{13CF5E4E-CBB9-7222-CE65-AFDE4C7B7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64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lightning bolts&#10;&#10;Description automatically generated with medium confidence">
            <a:extLst>
              <a:ext uri="{FF2B5EF4-FFF2-40B4-BE49-F238E27FC236}">
                <a16:creationId xmlns:a16="http://schemas.microsoft.com/office/drawing/2014/main" id="{D095C5C0-B8FD-E4C9-B391-6AB0E20BF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5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a group of people&#10;&#10;Description automatically generated">
            <a:extLst>
              <a:ext uri="{FF2B5EF4-FFF2-40B4-BE49-F238E27FC236}">
                <a16:creationId xmlns:a16="http://schemas.microsoft.com/office/drawing/2014/main" id="{D734391B-4314-9247-2FA9-830FABF02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83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variety of people&#10;&#10;Description automatically generated with medium confidence">
            <a:extLst>
              <a:ext uri="{FF2B5EF4-FFF2-40B4-BE49-F238E27FC236}">
                <a16:creationId xmlns:a16="http://schemas.microsoft.com/office/drawing/2014/main" id="{74430E80-849A-F66F-230D-53B3321AC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78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different types of civilisation&#10;&#10;Description automatically generated">
            <a:extLst>
              <a:ext uri="{FF2B5EF4-FFF2-40B4-BE49-F238E27FC236}">
                <a16:creationId xmlns:a16="http://schemas.microsoft.com/office/drawing/2014/main" id="{164D847B-4D9E-56CB-42A1-342F98303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33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different types of civilisation&#10;&#10;Description automatically generated">
            <a:extLst>
              <a:ext uri="{FF2B5EF4-FFF2-40B4-BE49-F238E27FC236}">
                <a16:creationId xmlns:a16="http://schemas.microsoft.com/office/drawing/2014/main" id="{99A40F92-050C-1330-7993-9D8376194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A black and white poster with text&#10;&#10;Description automatically generated">
            <a:extLst>
              <a:ext uri="{FF2B5EF4-FFF2-40B4-BE49-F238E27FC236}">
                <a16:creationId xmlns:a16="http://schemas.microsoft.com/office/drawing/2014/main" id="{D4C90211-716E-EE1B-1B72-DD4717B6D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681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40808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</TotalTime>
  <Words>243</Words>
  <Application>Microsoft Office PowerPoint</Application>
  <PresentationFormat>On-screen Show (4:3)</PresentationFormat>
  <Paragraphs>31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Aptos</vt:lpstr>
      <vt:lpstr>Aptos Display</vt:lpstr>
      <vt:lpstr>Arial</vt:lpstr>
      <vt:lpstr>Arial Narrow</vt:lpstr>
      <vt:lpstr>Modern Love Caps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norman jackson</dc:creator>
  <cp:lastModifiedBy>norman jackson</cp:lastModifiedBy>
  <cp:revision>1</cp:revision>
  <dcterms:created xsi:type="dcterms:W3CDTF">2024-04-12T07:39:14Z</dcterms:created>
  <dcterms:modified xsi:type="dcterms:W3CDTF">2024-04-12T07:57:18Z</dcterms:modified>
</cp:coreProperties>
</file>